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6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D675-3FA2-9E44-9B7D-C7DBC80DF607}" type="datetimeFigureOut">
              <a:t>11.11.13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C9A1-2522-AC45-AAC8-D9E44A19283B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7528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D675-3FA2-9E44-9B7D-C7DBC80DF607}" type="datetimeFigureOut">
              <a:t>11.11.13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C9A1-2522-AC45-AAC8-D9E44A19283B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5244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D675-3FA2-9E44-9B7D-C7DBC80DF607}" type="datetimeFigureOut">
              <a:t>11.11.13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C9A1-2522-AC45-AAC8-D9E44A19283B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399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D675-3FA2-9E44-9B7D-C7DBC80DF607}" type="datetimeFigureOut">
              <a:t>11.11.13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C9A1-2522-AC45-AAC8-D9E44A19283B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981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D675-3FA2-9E44-9B7D-C7DBC80DF607}" type="datetimeFigureOut">
              <a:t>11.11.13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C9A1-2522-AC45-AAC8-D9E44A19283B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4501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D675-3FA2-9E44-9B7D-C7DBC80DF607}" type="datetimeFigureOut">
              <a:t>11.11.13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C9A1-2522-AC45-AAC8-D9E44A19283B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032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D675-3FA2-9E44-9B7D-C7DBC80DF607}" type="datetimeFigureOut">
              <a:t>11.11.13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C9A1-2522-AC45-AAC8-D9E44A19283B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4287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D675-3FA2-9E44-9B7D-C7DBC80DF607}" type="datetimeFigureOut">
              <a:t>11.11.13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C9A1-2522-AC45-AAC8-D9E44A19283B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082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D675-3FA2-9E44-9B7D-C7DBC80DF607}" type="datetimeFigureOut">
              <a:t>11.11.13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C9A1-2522-AC45-AAC8-D9E44A19283B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047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D675-3FA2-9E44-9B7D-C7DBC80DF607}" type="datetimeFigureOut">
              <a:t>11.11.13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C9A1-2522-AC45-AAC8-D9E44A19283B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772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D675-3FA2-9E44-9B7D-C7DBC80DF607}" type="datetimeFigureOut">
              <a:t>11.11.13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C9A1-2522-AC45-AAC8-D9E44A19283B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7077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0D675-3FA2-9E44-9B7D-C7DBC80DF607}" type="datetimeFigureOut">
              <a:t>11.11.13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BC9A1-2522-AC45-AAC8-D9E44A19283B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335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/>
              <a:t>Skisse av vannverk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November 2013</a:t>
            </a:r>
          </a:p>
        </p:txBody>
      </p:sp>
    </p:spTree>
    <p:extLst>
      <p:ext uri="{BB962C8B-B14F-4D97-AF65-F5344CB8AC3E}">
        <p14:creationId xmlns:p14="http://schemas.microsoft.com/office/powerpoint/2010/main" val="2318208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ube 5"/>
          <p:cNvSpPr/>
          <p:nvPr/>
        </p:nvSpPr>
        <p:spPr>
          <a:xfrm>
            <a:off x="3050875" y="483201"/>
            <a:ext cx="579805" cy="414172"/>
          </a:xfrm>
          <a:prstGeom prst="cub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TekstSylinder 6"/>
          <p:cNvSpPr txBox="1"/>
          <p:nvPr/>
        </p:nvSpPr>
        <p:spPr>
          <a:xfrm>
            <a:off x="2747170" y="855954"/>
            <a:ext cx="113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/>
              <a:t>Hynne</a:t>
            </a:r>
          </a:p>
        </p:txBody>
      </p:sp>
      <p:sp>
        <p:nvSpPr>
          <p:cNvPr id="8" name="Kube 7"/>
          <p:cNvSpPr/>
          <p:nvPr/>
        </p:nvSpPr>
        <p:spPr>
          <a:xfrm>
            <a:off x="6364042" y="1117381"/>
            <a:ext cx="579805" cy="414172"/>
          </a:xfrm>
          <a:prstGeom prst="cub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TekstSylinder 8"/>
          <p:cNvSpPr txBox="1"/>
          <p:nvPr/>
        </p:nvSpPr>
        <p:spPr>
          <a:xfrm>
            <a:off x="6060337" y="1490134"/>
            <a:ext cx="113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/>
              <a:t>Fougner</a:t>
            </a:r>
          </a:p>
        </p:txBody>
      </p:sp>
      <p:sp>
        <p:nvSpPr>
          <p:cNvPr id="10" name="Kube 9"/>
          <p:cNvSpPr/>
          <p:nvPr/>
        </p:nvSpPr>
        <p:spPr>
          <a:xfrm>
            <a:off x="4182874" y="2236528"/>
            <a:ext cx="579805" cy="414172"/>
          </a:xfrm>
          <a:prstGeom prst="cub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TekstSylinder 10"/>
          <p:cNvSpPr txBox="1"/>
          <p:nvPr/>
        </p:nvSpPr>
        <p:spPr>
          <a:xfrm>
            <a:off x="3879169" y="2609281"/>
            <a:ext cx="113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/>
              <a:t>Hvasshovd</a:t>
            </a:r>
          </a:p>
        </p:txBody>
      </p:sp>
      <p:sp>
        <p:nvSpPr>
          <p:cNvPr id="12" name="Kube 11"/>
          <p:cNvSpPr/>
          <p:nvPr/>
        </p:nvSpPr>
        <p:spPr>
          <a:xfrm>
            <a:off x="7192336" y="2679194"/>
            <a:ext cx="579805" cy="414172"/>
          </a:xfrm>
          <a:prstGeom prst="cub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ekstSylinder 12"/>
          <p:cNvSpPr txBox="1"/>
          <p:nvPr/>
        </p:nvSpPr>
        <p:spPr>
          <a:xfrm>
            <a:off x="6888631" y="3051947"/>
            <a:ext cx="113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/>
              <a:t>Nordseth</a:t>
            </a:r>
          </a:p>
        </p:txBody>
      </p:sp>
      <p:sp>
        <p:nvSpPr>
          <p:cNvPr id="14" name="Kube 13"/>
          <p:cNvSpPr/>
          <p:nvPr/>
        </p:nvSpPr>
        <p:spPr>
          <a:xfrm>
            <a:off x="7247552" y="3603299"/>
            <a:ext cx="579805" cy="414172"/>
          </a:xfrm>
          <a:prstGeom prst="cub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TekstSylinder 14"/>
          <p:cNvSpPr txBox="1"/>
          <p:nvPr/>
        </p:nvSpPr>
        <p:spPr>
          <a:xfrm>
            <a:off x="6943847" y="3976052"/>
            <a:ext cx="113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/>
              <a:t>Niva</a:t>
            </a:r>
          </a:p>
        </p:txBody>
      </p:sp>
      <p:sp>
        <p:nvSpPr>
          <p:cNvPr id="16" name="Kube 15"/>
          <p:cNvSpPr/>
          <p:nvPr/>
        </p:nvSpPr>
        <p:spPr>
          <a:xfrm>
            <a:off x="6943847" y="5052900"/>
            <a:ext cx="579805" cy="414172"/>
          </a:xfrm>
          <a:prstGeom prst="cub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TekstSylinder 16"/>
          <p:cNvSpPr txBox="1"/>
          <p:nvPr/>
        </p:nvSpPr>
        <p:spPr>
          <a:xfrm>
            <a:off x="6633073" y="5467072"/>
            <a:ext cx="113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/>
              <a:t>Øye</a:t>
            </a:r>
          </a:p>
        </p:txBody>
      </p:sp>
      <p:cxnSp>
        <p:nvCxnSpPr>
          <p:cNvPr id="20" name="Rett linje 19"/>
          <p:cNvCxnSpPr/>
          <p:nvPr/>
        </p:nvCxnSpPr>
        <p:spPr>
          <a:xfrm>
            <a:off x="3630680" y="855954"/>
            <a:ext cx="1887470" cy="985546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tt linje 21"/>
          <p:cNvCxnSpPr>
            <a:endCxn id="10" idx="5"/>
          </p:cNvCxnSpPr>
          <p:nvPr/>
        </p:nvCxnSpPr>
        <p:spPr>
          <a:xfrm flipH="1">
            <a:off x="4762679" y="1841500"/>
            <a:ext cx="755471" cy="55034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Rett linje 23"/>
          <p:cNvCxnSpPr/>
          <p:nvPr/>
        </p:nvCxnSpPr>
        <p:spPr>
          <a:xfrm flipV="1">
            <a:off x="5518150" y="1531553"/>
            <a:ext cx="845892" cy="30994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Ellipse 24"/>
          <p:cNvSpPr/>
          <p:nvPr/>
        </p:nvSpPr>
        <p:spPr>
          <a:xfrm>
            <a:off x="5074669" y="1409700"/>
            <a:ext cx="779602" cy="815403"/>
          </a:xfrm>
          <a:prstGeom prst="ellips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1" name="Rett linje 30"/>
          <p:cNvCxnSpPr/>
          <p:nvPr/>
        </p:nvCxnSpPr>
        <p:spPr>
          <a:xfrm>
            <a:off x="5270500" y="1885950"/>
            <a:ext cx="152400" cy="16033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Rett linje 36"/>
          <p:cNvCxnSpPr/>
          <p:nvPr/>
        </p:nvCxnSpPr>
        <p:spPr>
          <a:xfrm>
            <a:off x="5632450" y="1676400"/>
            <a:ext cx="120650" cy="19050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Rett linje 41"/>
          <p:cNvCxnSpPr/>
          <p:nvPr/>
        </p:nvCxnSpPr>
        <p:spPr>
          <a:xfrm flipH="1">
            <a:off x="5314950" y="1676400"/>
            <a:ext cx="152400" cy="16510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Rett linje 45"/>
          <p:cNvCxnSpPr/>
          <p:nvPr/>
        </p:nvCxnSpPr>
        <p:spPr>
          <a:xfrm>
            <a:off x="5518150" y="1841500"/>
            <a:ext cx="845892" cy="104478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Rett linje 47"/>
          <p:cNvCxnSpPr>
            <a:endCxn id="12" idx="2"/>
          </p:cNvCxnSpPr>
          <p:nvPr/>
        </p:nvCxnSpPr>
        <p:spPr>
          <a:xfrm>
            <a:off x="6364042" y="2886280"/>
            <a:ext cx="828294" cy="5177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Rett linje 49"/>
          <p:cNvCxnSpPr>
            <a:endCxn id="14" idx="2"/>
          </p:cNvCxnSpPr>
          <p:nvPr/>
        </p:nvCxnSpPr>
        <p:spPr>
          <a:xfrm>
            <a:off x="6364042" y="2886280"/>
            <a:ext cx="883510" cy="97587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Rett linje 51"/>
          <p:cNvCxnSpPr/>
          <p:nvPr/>
        </p:nvCxnSpPr>
        <p:spPr>
          <a:xfrm flipH="1">
            <a:off x="6322631" y="2886280"/>
            <a:ext cx="41411" cy="226992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Rett linje 54"/>
          <p:cNvCxnSpPr/>
          <p:nvPr/>
        </p:nvCxnSpPr>
        <p:spPr>
          <a:xfrm flipH="1" flipV="1">
            <a:off x="3630680" y="5094320"/>
            <a:ext cx="2691951" cy="6188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kstSylinder 57"/>
          <p:cNvSpPr txBox="1"/>
          <p:nvPr/>
        </p:nvSpPr>
        <p:spPr>
          <a:xfrm>
            <a:off x="353629" y="344701"/>
            <a:ext cx="113199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/>
              <a:t>Øvre del</a:t>
            </a:r>
          </a:p>
        </p:txBody>
      </p:sp>
      <p:sp>
        <p:nvSpPr>
          <p:cNvPr id="60" name="Kube 59"/>
          <p:cNvSpPr/>
          <p:nvPr/>
        </p:nvSpPr>
        <p:spPr>
          <a:xfrm>
            <a:off x="2457267" y="3976052"/>
            <a:ext cx="579805" cy="414172"/>
          </a:xfrm>
          <a:prstGeom prst="cub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1" name="TekstSylinder 60"/>
          <p:cNvSpPr txBox="1"/>
          <p:nvPr/>
        </p:nvSpPr>
        <p:spPr>
          <a:xfrm>
            <a:off x="2146493" y="4390224"/>
            <a:ext cx="113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/>
              <a:t>Rossvoll</a:t>
            </a:r>
          </a:p>
        </p:txBody>
      </p:sp>
      <p:sp>
        <p:nvSpPr>
          <p:cNvPr id="62" name="Kube 61"/>
          <p:cNvSpPr/>
          <p:nvPr/>
        </p:nvSpPr>
        <p:spPr>
          <a:xfrm>
            <a:off x="4601675" y="5923385"/>
            <a:ext cx="579805" cy="414172"/>
          </a:xfrm>
          <a:prstGeom prst="cub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3" name="TekstSylinder 62"/>
          <p:cNvSpPr txBox="1"/>
          <p:nvPr/>
        </p:nvSpPr>
        <p:spPr>
          <a:xfrm>
            <a:off x="4290901" y="6337557"/>
            <a:ext cx="113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/>
              <a:t>Bakke</a:t>
            </a:r>
          </a:p>
        </p:txBody>
      </p:sp>
      <p:sp>
        <p:nvSpPr>
          <p:cNvPr id="64" name="Kube 63"/>
          <p:cNvSpPr/>
          <p:nvPr/>
        </p:nvSpPr>
        <p:spPr>
          <a:xfrm>
            <a:off x="2274266" y="5923385"/>
            <a:ext cx="579805" cy="414172"/>
          </a:xfrm>
          <a:prstGeom prst="cub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5" name="TekstSylinder 64"/>
          <p:cNvSpPr txBox="1"/>
          <p:nvPr/>
        </p:nvSpPr>
        <p:spPr>
          <a:xfrm>
            <a:off x="1963492" y="6337557"/>
            <a:ext cx="113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/>
              <a:t>Sletbakk</a:t>
            </a:r>
          </a:p>
        </p:txBody>
      </p:sp>
      <p:cxnSp>
        <p:nvCxnSpPr>
          <p:cNvPr id="67" name="Rett linje 66"/>
          <p:cNvCxnSpPr/>
          <p:nvPr/>
        </p:nvCxnSpPr>
        <p:spPr>
          <a:xfrm>
            <a:off x="3630680" y="5094320"/>
            <a:ext cx="0" cy="649751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Rett linje 68"/>
          <p:cNvCxnSpPr/>
          <p:nvPr/>
        </p:nvCxnSpPr>
        <p:spPr>
          <a:xfrm flipV="1">
            <a:off x="6633073" y="2679194"/>
            <a:ext cx="0" cy="37275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Rett linje 70"/>
          <p:cNvCxnSpPr/>
          <p:nvPr/>
        </p:nvCxnSpPr>
        <p:spPr>
          <a:xfrm flipV="1">
            <a:off x="6506074" y="3091670"/>
            <a:ext cx="255558" cy="138499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Rett linje 72"/>
          <p:cNvCxnSpPr/>
          <p:nvPr/>
        </p:nvCxnSpPr>
        <p:spPr>
          <a:xfrm>
            <a:off x="6208889" y="3201947"/>
            <a:ext cx="282222" cy="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Rett linje 74"/>
          <p:cNvCxnSpPr/>
          <p:nvPr/>
        </p:nvCxnSpPr>
        <p:spPr>
          <a:xfrm flipV="1">
            <a:off x="6130892" y="2650972"/>
            <a:ext cx="262294" cy="207086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Rett linje 75"/>
          <p:cNvCxnSpPr/>
          <p:nvPr/>
        </p:nvCxnSpPr>
        <p:spPr>
          <a:xfrm flipV="1">
            <a:off x="5518150" y="1911350"/>
            <a:ext cx="203200" cy="16791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Rett linje 77"/>
          <p:cNvCxnSpPr>
            <a:endCxn id="16" idx="2"/>
          </p:cNvCxnSpPr>
          <p:nvPr/>
        </p:nvCxnSpPr>
        <p:spPr>
          <a:xfrm>
            <a:off x="6322631" y="5156200"/>
            <a:ext cx="621216" cy="15555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Rett linje 79"/>
          <p:cNvCxnSpPr/>
          <p:nvPr/>
        </p:nvCxnSpPr>
        <p:spPr>
          <a:xfrm flipH="1">
            <a:off x="6393186" y="5094320"/>
            <a:ext cx="112888" cy="21743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kstSylinder 80"/>
          <p:cNvSpPr txBox="1"/>
          <p:nvPr/>
        </p:nvSpPr>
        <p:spPr>
          <a:xfrm>
            <a:off x="6208889" y="1885950"/>
            <a:ext cx="265970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b-NO" sz="1200"/>
              <a:t>Kum med stoppkraner og styringsenhet</a:t>
            </a:r>
          </a:p>
          <a:p>
            <a:r>
              <a:rPr lang="nb-NO" sz="1200"/>
              <a:t>for øvre (ny) brønn</a:t>
            </a:r>
          </a:p>
        </p:txBody>
      </p:sp>
      <p:sp>
        <p:nvSpPr>
          <p:cNvPr id="83" name="Ellipse 82"/>
          <p:cNvSpPr/>
          <p:nvPr/>
        </p:nvSpPr>
        <p:spPr>
          <a:xfrm>
            <a:off x="5125310" y="537152"/>
            <a:ext cx="595179" cy="637603"/>
          </a:xfrm>
          <a:prstGeom prst="ellips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4" name="Åttekant 83"/>
          <p:cNvSpPr/>
          <p:nvPr/>
        </p:nvSpPr>
        <p:spPr>
          <a:xfrm>
            <a:off x="5270500" y="714033"/>
            <a:ext cx="304800" cy="279400"/>
          </a:xfrm>
          <a:prstGeom prst="oc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6" name="Rett linje 85"/>
          <p:cNvCxnSpPr>
            <a:endCxn id="84" idx="2"/>
          </p:cNvCxnSpPr>
          <p:nvPr/>
        </p:nvCxnSpPr>
        <p:spPr>
          <a:xfrm flipH="1" flipV="1">
            <a:off x="5493467" y="993433"/>
            <a:ext cx="24684" cy="84806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Rett linje 87"/>
          <p:cNvCxnSpPr/>
          <p:nvPr/>
        </p:nvCxnSpPr>
        <p:spPr>
          <a:xfrm>
            <a:off x="5343172" y="1490134"/>
            <a:ext cx="260350" cy="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kstSylinder 88"/>
          <p:cNvSpPr txBox="1"/>
          <p:nvPr/>
        </p:nvSpPr>
        <p:spPr>
          <a:xfrm>
            <a:off x="5861963" y="258718"/>
            <a:ext cx="268940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b-NO" sz="1200"/>
              <a:t>Øvre (ny) brønn med pumpe i egen kum</a:t>
            </a:r>
          </a:p>
        </p:txBody>
      </p:sp>
      <p:cxnSp>
        <p:nvCxnSpPr>
          <p:cNvPr id="91" name="Rett linje 90"/>
          <p:cNvCxnSpPr>
            <a:stCxn id="89" idx="1"/>
            <a:endCxn id="83" idx="7"/>
          </p:cNvCxnSpPr>
          <p:nvPr/>
        </p:nvCxnSpPr>
        <p:spPr>
          <a:xfrm flipH="1">
            <a:off x="5633327" y="397218"/>
            <a:ext cx="228636" cy="23330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kstSylinder 91"/>
          <p:cNvSpPr txBox="1"/>
          <p:nvPr/>
        </p:nvSpPr>
        <p:spPr>
          <a:xfrm>
            <a:off x="398339" y="1720850"/>
            <a:ext cx="260840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b-NO" sz="1200"/>
              <a:t>Trykktanker (2) for øvre brønn plassert</a:t>
            </a:r>
          </a:p>
          <a:p>
            <a:r>
              <a:rPr lang="nb-NO" sz="1200"/>
              <a:t>i kjeller</a:t>
            </a:r>
          </a:p>
        </p:txBody>
      </p:sp>
      <p:cxnSp>
        <p:nvCxnSpPr>
          <p:cNvPr id="94" name="Rett linje 93"/>
          <p:cNvCxnSpPr>
            <a:stCxn id="92" idx="3"/>
          </p:cNvCxnSpPr>
          <p:nvPr/>
        </p:nvCxnSpPr>
        <p:spPr>
          <a:xfrm>
            <a:off x="3006745" y="1951683"/>
            <a:ext cx="1176129" cy="28484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Åttekant 94"/>
          <p:cNvSpPr/>
          <p:nvPr/>
        </p:nvSpPr>
        <p:spPr>
          <a:xfrm>
            <a:off x="5826092" y="2947339"/>
            <a:ext cx="304800" cy="279400"/>
          </a:xfrm>
          <a:prstGeom prst="oc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97" name="Rett linje 96"/>
          <p:cNvCxnSpPr>
            <a:stCxn id="95" idx="0"/>
          </p:cNvCxnSpPr>
          <p:nvPr/>
        </p:nvCxnSpPr>
        <p:spPr>
          <a:xfrm flipV="1">
            <a:off x="6130892" y="2938052"/>
            <a:ext cx="233150" cy="9112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Rett linje 98"/>
          <p:cNvCxnSpPr/>
          <p:nvPr/>
        </p:nvCxnSpPr>
        <p:spPr>
          <a:xfrm flipH="1" flipV="1">
            <a:off x="6208889" y="2886280"/>
            <a:ext cx="113742" cy="207086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Ellipse 99"/>
          <p:cNvSpPr/>
          <p:nvPr/>
        </p:nvSpPr>
        <p:spPr>
          <a:xfrm>
            <a:off x="5422900" y="2471226"/>
            <a:ext cx="1625600" cy="1111362"/>
          </a:xfrm>
          <a:prstGeom prst="ellips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02" name="Rett linje 101"/>
          <p:cNvCxnSpPr>
            <a:stCxn id="81" idx="1"/>
          </p:cNvCxnSpPr>
          <p:nvPr/>
        </p:nvCxnSpPr>
        <p:spPr>
          <a:xfrm flipH="1" flipV="1">
            <a:off x="5861963" y="2001831"/>
            <a:ext cx="346926" cy="11495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kstSylinder 102"/>
          <p:cNvSpPr txBox="1"/>
          <p:nvPr/>
        </p:nvSpPr>
        <p:spPr>
          <a:xfrm>
            <a:off x="1535203" y="3118272"/>
            <a:ext cx="34804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b-NO" sz="1200"/>
              <a:t>Kum med nedre (gammel) brønn, tilhørende styrings</a:t>
            </a:r>
          </a:p>
          <a:p>
            <a:r>
              <a:rPr lang="nb-NO" sz="1200"/>
              <a:t>enhet, pumpe og trykktank (1), pluss stoppkraner</a:t>
            </a:r>
          </a:p>
        </p:txBody>
      </p:sp>
      <p:cxnSp>
        <p:nvCxnSpPr>
          <p:cNvPr id="105" name="Rett linje 104"/>
          <p:cNvCxnSpPr>
            <a:stCxn id="103" idx="3"/>
            <a:endCxn id="100" idx="3"/>
          </p:cNvCxnSpPr>
          <p:nvPr/>
        </p:nvCxnSpPr>
        <p:spPr>
          <a:xfrm>
            <a:off x="5015643" y="3349105"/>
            <a:ext cx="645321" cy="7072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Ellipse 105"/>
          <p:cNvSpPr/>
          <p:nvPr/>
        </p:nvSpPr>
        <p:spPr>
          <a:xfrm>
            <a:off x="5994136" y="4818202"/>
            <a:ext cx="767496" cy="798020"/>
          </a:xfrm>
          <a:prstGeom prst="ellips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8" name="TekstSylinder 107"/>
          <p:cNvSpPr txBox="1"/>
          <p:nvPr/>
        </p:nvSpPr>
        <p:spPr>
          <a:xfrm>
            <a:off x="6410274" y="5875892"/>
            <a:ext cx="228958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b-NO" sz="1200"/>
              <a:t>Kum med avgrening og stoppkran </a:t>
            </a:r>
          </a:p>
          <a:p>
            <a:r>
              <a:rPr lang="nb-NO" sz="1200"/>
              <a:t>til Øye</a:t>
            </a:r>
          </a:p>
        </p:txBody>
      </p:sp>
      <p:cxnSp>
        <p:nvCxnSpPr>
          <p:cNvPr id="110" name="Rett linje 109"/>
          <p:cNvCxnSpPr>
            <a:endCxn id="17" idx="1"/>
          </p:cNvCxnSpPr>
          <p:nvPr/>
        </p:nvCxnSpPr>
        <p:spPr>
          <a:xfrm flipH="1" flipV="1">
            <a:off x="6633073" y="5605572"/>
            <a:ext cx="255558" cy="27032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Rett linje 111"/>
          <p:cNvCxnSpPr/>
          <p:nvPr/>
        </p:nvCxnSpPr>
        <p:spPr>
          <a:xfrm>
            <a:off x="3630680" y="5744071"/>
            <a:ext cx="970995" cy="179314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Rett linje 113"/>
          <p:cNvCxnSpPr/>
          <p:nvPr/>
        </p:nvCxnSpPr>
        <p:spPr>
          <a:xfrm flipH="1">
            <a:off x="2854072" y="5744071"/>
            <a:ext cx="776608" cy="179314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Rett linje 115"/>
          <p:cNvCxnSpPr/>
          <p:nvPr/>
        </p:nvCxnSpPr>
        <p:spPr>
          <a:xfrm flipH="1" flipV="1">
            <a:off x="3050875" y="4390224"/>
            <a:ext cx="579805" cy="704096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Rett linje 117"/>
          <p:cNvCxnSpPr/>
          <p:nvPr/>
        </p:nvCxnSpPr>
        <p:spPr>
          <a:xfrm flipH="1">
            <a:off x="465667" y="5094320"/>
            <a:ext cx="3165013" cy="521902"/>
          </a:xfrm>
          <a:prstGeom prst="line">
            <a:avLst/>
          </a:prstGeom>
          <a:ln w="28575" cmpd="sng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Rett linje 120"/>
          <p:cNvCxnSpPr/>
          <p:nvPr/>
        </p:nvCxnSpPr>
        <p:spPr>
          <a:xfrm flipV="1">
            <a:off x="3278492" y="4818202"/>
            <a:ext cx="352188" cy="13479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Rett linje 122"/>
          <p:cNvCxnSpPr/>
          <p:nvPr/>
        </p:nvCxnSpPr>
        <p:spPr>
          <a:xfrm>
            <a:off x="3414890" y="5311758"/>
            <a:ext cx="379613" cy="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Rett linje 124"/>
          <p:cNvCxnSpPr/>
          <p:nvPr/>
        </p:nvCxnSpPr>
        <p:spPr>
          <a:xfrm>
            <a:off x="3095491" y="5052900"/>
            <a:ext cx="0" cy="25885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Rett linje 126"/>
          <p:cNvCxnSpPr/>
          <p:nvPr/>
        </p:nvCxnSpPr>
        <p:spPr>
          <a:xfrm flipV="1">
            <a:off x="3879169" y="4953000"/>
            <a:ext cx="0" cy="35875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Rett linje 128"/>
          <p:cNvCxnSpPr/>
          <p:nvPr/>
        </p:nvCxnSpPr>
        <p:spPr>
          <a:xfrm flipV="1">
            <a:off x="4290901" y="5744071"/>
            <a:ext cx="310774" cy="309596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Rett linje 131"/>
          <p:cNvCxnSpPr/>
          <p:nvPr/>
        </p:nvCxnSpPr>
        <p:spPr>
          <a:xfrm>
            <a:off x="2854071" y="5744071"/>
            <a:ext cx="196804" cy="309596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4" name="Ellipse 133"/>
          <p:cNvSpPr/>
          <p:nvPr/>
        </p:nvSpPr>
        <p:spPr>
          <a:xfrm flipH="1">
            <a:off x="2854071" y="4743249"/>
            <a:ext cx="1493274" cy="723823"/>
          </a:xfrm>
          <a:prstGeom prst="ellips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7" name="TekstSylinder 136"/>
          <p:cNvSpPr txBox="1"/>
          <p:nvPr/>
        </p:nvSpPr>
        <p:spPr>
          <a:xfrm>
            <a:off x="465667" y="4253051"/>
            <a:ext cx="168082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200"/>
              <a:t>Kum med avgreninger og stoppkraner til Rossvoll, Bakke og Sletbakk</a:t>
            </a:r>
          </a:p>
        </p:txBody>
      </p:sp>
      <p:cxnSp>
        <p:nvCxnSpPr>
          <p:cNvPr id="139" name="Rett linje 138"/>
          <p:cNvCxnSpPr>
            <a:stCxn id="137" idx="3"/>
          </p:cNvCxnSpPr>
          <p:nvPr/>
        </p:nvCxnSpPr>
        <p:spPr>
          <a:xfrm>
            <a:off x="2146493" y="4668550"/>
            <a:ext cx="707578" cy="2844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0" name="TekstSylinder 139"/>
          <p:cNvSpPr txBox="1"/>
          <p:nvPr/>
        </p:nvSpPr>
        <p:spPr>
          <a:xfrm>
            <a:off x="181425" y="886548"/>
            <a:ext cx="227498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b-NO" sz="1200" b="1"/>
              <a:t>Generelt: </a:t>
            </a:r>
          </a:p>
          <a:p>
            <a:r>
              <a:rPr lang="nb-NO" sz="1200" b="1"/>
              <a:t>Alle stoppkraner og avgreininger</a:t>
            </a:r>
          </a:p>
          <a:p>
            <a:r>
              <a:rPr lang="nb-NO" sz="1200" b="1"/>
              <a:t>ligger i kum</a:t>
            </a:r>
          </a:p>
        </p:txBody>
      </p:sp>
      <p:sp>
        <p:nvSpPr>
          <p:cNvPr id="79" name="Ellipse 78"/>
          <p:cNvSpPr/>
          <p:nvPr/>
        </p:nvSpPr>
        <p:spPr>
          <a:xfrm>
            <a:off x="2677760" y="5156200"/>
            <a:ext cx="331404" cy="328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968523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kstSylinder 57"/>
          <p:cNvSpPr txBox="1"/>
          <p:nvPr/>
        </p:nvSpPr>
        <p:spPr>
          <a:xfrm>
            <a:off x="353629" y="344701"/>
            <a:ext cx="113199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/>
              <a:t>Nedre del</a:t>
            </a:r>
          </a:p>
        </p:txBody>
      </p:sp>
      <p:sp>
        <p:nvSpPr>
          <p:cNvPr id="64" name="Kube 63"/>
          <p:cNvSpPr/>
          <p:nvPr/>
        </p:nvSpPr>
        <p:spPr>
          <a:xfrm>
            <a:off x="3473861" y="5647715"/>
            <a:ext cx="579805" cy="414172"/>
          </a:xfrm>
          <a:prstGeom prst="cub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5" name="TekstSylinder 64"/>
          <p:cNvSpPr txBox="1"/>
          <p:nvPr/>
        </p:nvSpPr>
        <p:spPr>
          <a:xfrm>
            <a:off x="3163087" y="6061887"/>
            <a:ext cx="113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/>
              <a:t>Christensen</a:t>
            </a:r>
          </a:p>
        </p:txBody>
      </p:sp>
      <p:sp>
        <p:nvSpPr>
          <p:cNvPr id="92" name="TekstSylinder 91"/>
          <p:cNvSpPr txBox="1"/>
          <p:nvPr/>
        </p:nvSpPr>
        <p:spPr>
          <a:xfrm>
            <a:off x="5561360" y="344701"/>
            <a:ext cx="281359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b-NO" sz="1200"/>
              <a:t>Fra kum på myr mellom Rossvoll og Bakke</a:t>
            </a:r>
          </a:p>
        </p:txBody>
      </p:sp>
      <p:cxnSp>
        <p:nvCxnSpPr>
          <p:cNvPr id="118" name="Rett linje 117"/>
          <p:cNvCxnSpPr/>
          <p:nvPr/>
        </p:nvCxnSpPr>
        <p:spPr>
          <a:xfrm flipH="1">
            <a:off x="7576816" y="1233577"/>
            <a:ext cx="1410154" cy="837284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Rett linje 3"/>
          <p:cNvCxnSpPr>
            <a:stCxn id="92" idx="2"/>
          </p:cNvCxnSpPr>
          <p:nvPr/>
        </p:nvCxnSpPr>
        <p:spPr>
          <a:xfrm>
            <a:off x="6968156" y="621700"/>
            <a:ext cx="1406795" cy="841708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Kube 78"/>
          <p:cNvSpPr/>
          <p:nvPr/>
        </p:nvSpPr>
        <p:spPr>
          <a:xfrm>
            <a:off x="7887590" y="2582397"/>
            <a:ext cx="579805" cy="414172"/>
          </a:xfrm>
          <a:prstGeom prst="cub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2" name="TekstSylinder 81"/>
          <p:cNvSpPr txBox="1"/>
          <p:nvPr/>
        </p:nvSpPr>
        <p:spPr>
          <a:xfrm>
            <a:off x="7576816" y="2996569"/>
            <a:ext cx="113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/>
              <a:t>Åmbø</a:t>
            </a:r>
          </a:p>
        </p:txBody>
      </p:sp>
      <p:cxnSp>
        <p:nvCxnSpPr>
          <p:cNvPr id="21" name="Rett linje 20"/>
          <p:cNvCxnSpPr/>
          <p:nvPr/>
        </p:nvCxnSpPr>
        <p:spPr>
          <a:xfrm>
            <a:off x="7576816" y="2070861"/>
            <a:ext cx="310774" cy="511536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ett linje 25"/>
          <p:cNvCxnSpPr/>
          <p:nvPr/>
        </p:nvCxnSpPr>
        <p:spPr>
          <a:xfrm flipH="1">
            <a:off x="5561360" y="2070861"/>
            <a:ext cx="2015457" cy="1380573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ett linje 29"/>
          <p:cNvCxnSpPr/>
          <p:nvPr/>
        </p:nvCxnSpPr>
        <p:spPr>
          <a:xfrm>
            <a:off x="7178532" y="2070861"/>
            <a:ext cx="262292" cy="317532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Rett linje 32"/>
          <p:cNvCxnSpPr/>
          <p:nvPr/>
        </p:nvCxnSpPr>
        <p:spPr>
          <a:xfrm flipV="1">
            <a:off x="7703117" y="2388393"/>
            <a:ext cx="289902" cy="194004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Kube 89"/>
          <p:cNvSpPr/>
          <p:nvPr/>
        </p:nvSpPr>
        <p:spPr>
          <a:xfrm>
            <a:off x="7576816" y="3617103"/>
            <a:ext cx="579805" cy="414172"/>
          </a:xfrm>
          <a:prstGeom prst="cub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3" name="TekstSylinder 92"/>
          <p:cNvSpPr txBox="1"/>
          <p:nvPr/>
        </p:nvSpPr>
        <p:spPr>
          <a:xfrm>
            <a:off x="7201537" y="3989857"/>
            <a:ext cx="13160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/>
              <a:t>Jørgen Indergård</a:t>
            </a:r>
          </a:p>
        </p:txBody>
      </p:sp>
      <p:sp>
        <p:nvSpPr>
          <p:cNvPr id="96" name="Kube 95"/>
          <p:cNvSpPr/>
          <p:nvPr/>
        </p:nvSpPr>
        <p:spPr>
          <a:xfrm>
            <a:off x="7413214" y="4390224"/>
            <a:ext cx="579805" cy="414172"/>
          </a:xfrm>
          <a:prstGeom prst="cub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8" name="TekstSylinder 97"/>
          <p:cNvSpPr txBox="1"/>
          <p:nvPr/>
        </p:nvSpPr>
        <p:spPr>
          <a:xfrm>
            <a:off x="7037935" y="4762978"/>
            <a:ext cx="13160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/>
              <a:t>Evjen</a:t>
            </a:r>
          </a:p>
        </p:txBody>
      </p:sp>
      <p:cxnSp>
        <p:nvCxnSpPr>
          <p:cNvPr id="35" name="Rett linje 34"/>
          <p:cNvCxnSpPr/>
          <p:nvPr/>
        </p:nvCxnSpPr>
        <p:spPr>
          <a:xfrm>
            <a:off x="5561360" y="3451434"/>
            <a:ext cx="954538" cy="815422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Rett linje 39"/>
          <p:cNvCxnSpPr>
            <a:endCxn id="90" idx="2"/>
          </p:cNvCxnSpPr>
          <p:nvPr/>
        </p:nvCxnSpPr>
        <p:spPr>
          <a:xfrm flipV="1">
            <a:off x="6515898" y="3875961"/>
            <a:ext cx="1060918" cy="377090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Rett linje 42"/>
          <p:cNvCxnSpPr>
            <a:endCxn id="96" idx="2"/>
          </p:cNvCxnSpPr>
          <p:nvPr/>
        </p:nvCxnSpPr>
        <p:spPr>
          <a:xfrm>
            <a:off x="6515898" y="4266856"/>
            <a:ext cx="897316" cy="382226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Rett linje 48"/>
          <p:cNvCxnSpPr/>
          <p:nvPr/>
        </p:nvCxnSpPr>
        <p:spPr>
          <a:xfrm flipV="1">
            <a:off x="7037935" y="4390224"/>
            <a:ext cx="163602" cy="278326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Rett linje 52"/>
          <p:cNvCxnSpPr/>
          <p:nvPr/>
        </p:nvCxnSpPr>
        <p:spPr>
          <a:xfrm flipH="1">
            <a:off x="4859314" y="3451434"/>
            <a:ext cx="702046" cy="1311544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Rett linje 55"/>
          <p:cNvCxnSpPr/>
          <p:nvPr/>
        </p:nvCxnSpPr>
        <p:spPr>
          <a:xfrm>
            <a:off x="5204436" y="3617103"/>
            <a:ext cx="356924" cy="258858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Kube 110"/>
          <p:cNvSpPr/>
          <p:nvPr/>
        </p:nvSpPr>
        <p:spPr>
          <a:xfrm>
            <a:off x="5848652" y="4682788"/>
            <a:ext cx="579805" cy="414172"/>
          </a:xfrm>
          <a:prstGeom prst="cub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3" name="TekstSylinder 112"/>
          <p:cNvSpPr txBox="1"/>
          <p:nvPr/>
        </p:nvSpPr>
        <p:spPr>
          <a:xfrm>
            <a:off x="5471808" y="5136447"/>
            <a:ext cx="13160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/>
              <a:t>Jørn Indergård</a:t>
            </a:r>
          </a:p>
        </p:txBody>
      </p:sp>
      <p:sp>
        <p:nvSpPr>
          <p:cNvPr id="115" name="Kube 114"/>
          <p:cNvSpPr/>
          <p:nvPr/>
        </p:nvSpPr>
        <p:spPr>
          <a:xfrm>
            <a:off x="5694673" y="5591887"/>
            <a:ext cx="579805" cy="414172"/>
          </a:xfrm>
          <a:prstGeom prst="cub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7" name="TekstSylinder 116"/>
          <p:cNvSpPr txBox="1"/>
          <p:nvPr/>
        </p:nvSpPr>
        <p:spPr>
          <a:xfrm>
            <a:off x="5383899" y="6006059"/>
            <a:ext cx="113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/>
              <a:t>Grytli</a:t>
            </a:r>
          </a:p>
        </p:txBody>
      </p:sp>
      <p:cxnSp>
        <p:nvCxnSpPr>
          <p:cNvPr id="59" name="Rett linje 58"/>
          <p:cNvCxnSpPr>
            <a:endCxn id="111" idx="2"/>
          </p:cNvCxnSpPr>
          <p:nvPr/>
        </p:nvCxnSpPr>
        <p:spPr>
          <a:xfrm>
            <a:off x="4859314" y="4762978"/>
            <a:ext cx="989338" cy="178668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Rett linje 67"/>
          <p:cNvCxnSpPr/>
          <p:nvPr/>
        </p:nvCxnSpPr>
        <p:spPr>
          <a:xfrm flipH="1">
            <a:off x="4762680" y="4762978"/>
            <a:ext cx="96634" cy="524619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Rett linje 71"/>
          <p:cNvCxnSpPr>
            <a:endCxn id="64" idx="4"/>
          </p:cNvCxnSpPr>
          <p:nvPr/>
        </p:nvCxnSpPr>
        <p:spPr>
          <a:xfrm flipH="1">
            <a:off x="3950123" y="5287597"/>
            <a:ext cx="812558" cy="618976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Rett linje 76"/>
          <p:cNvCxnSpPr>
            <a:endCxn id="115" idx="2"/>
          </p:cNvCxnSpPr>
          <p:nvPr/>
        </p:nvCxnSpPr>
        <p:spPr>
          <a:xfrm>
            <a:off x="4762680" y="5287597"/>
            <a:ext cx="931993" cy="563148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Rett linje 86"/>
          <p:cNvCxnSpPr/>
          <p:nvPr/>
        </p:nvCxnSpPr>
        <p:spPr>
          <a:xfrm flipH="1">
            <a:off x="5561360" y="4682788"/>
            <a:ext cx="133313" cy="357189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Rett linje 103"/>
          <p:cNvCxnSpPr/>
          <p:nvPr/>
        </p:nvCxnSpPr>
        <p:spPr>
          <a:xfrm flipV="1">
            <a:off x="5383899" y="5591887"/>
            <a:ext cx="87909" cy="258858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Rett linje 108"/>
          <p:cNvCxnSpPr/>
          <p:nvPr/>
        </p:nvCxnSpPr>
        <p:spPr>
          <a:xfrm>
            <a:off x="4295086" y="5413446"/>
            <a:ext cx="241420" cy="304290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kstSylinder 127"/>
          <p:cNvSpPr txBox="1"/>
          <p:nvPr/>
        </p:nvSpPr>
        <p:spPr>
          <a:xfrm>
            <a:off x="1281851" y="1877862"/>
            <a:ext cx="3698448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b-NO" sz="1200" b="1"/>
              <a:t>Generelt: </a:t>
            </a:r>
          </a:p>
          <a:p>
            <a:r>
              <a:rPr lang="nb-NO" sz="1200" b="1"/>
              <a:t>Avgreininger og kuleventiler er nedgravde (ikke i kum). </a:t>
            </a:r>
          </a:p>
          <a:p>
            <a:r>
              <a:rPr lang="nb-NO" sz="1200" b="1"/>
              <a:t>Unntak er Christensen der stoppkran ligger i kum.</a:t>
            </a:r>
          </a:p>
          <a:p>
            <a:endParaRPr lang="nb-NO" sz="1200" b="1"/>
          </a:p>
          <a:p>
            <a:r>
              <a:rPr lang="nb-NO" sz="1200" b="1"/>
              <a:t>Firkantnøkkel e.l. er nødvendig for å åpne og lukke </a:t>
            </a:r>
          </a:p>
          <a:p>
            <a:r>
              <a:rPr lang="nb-NO" sz="1200" b="1"/>
              <a:t>kuleventiler, unntak er Christensen som åpnes/lukkes </a:t>
            </a:r>
          </a:p>
          <a:p>
            <a:r>
              <a:rPr lang="nb-NO" sz="1200" b="1"/>
              <a:t>med hendel i kum. </a:t>
            </a:r>
          </a:p>
        </p:txBody>
      </p:sp>
      <p:sp>
        <p:nvSpPr>
          <p:cNvPr id="37" name="Ellipse 36"/>
          <p:cNvSpPr/>
          <p:nvPr/>
        </p:nvSpPr>
        <p:spPr>
          <a:xfrm>
            <a:off x="4099268" y="5234145"/>
            <a:ext cx="691322" cy="615401"/>
          </a:xfrm>
          <a:prstGeom prst="ellipse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9" name="TekstSylinder 38"/>
          <p:cNvSpPr txBox="1"/>
          <p:nvPr/>
        </p:nvSpPr>
        <p:spPr>
          <a:xfrm>
            <a:off x="7740419" y="5056764"/>
            <a:ext cx="124655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200"/>
              <a:t>Stoppkran inne i hytta </a:t>
            </a:r>
            <a:endParaRPr lang="nb-NO" sz="1200"/>
          </a:p>
        </p:txBody>
      </p:sp>
      <p:cxnSp>
        <p:nvCxnSpPr>
          <p:cNvPr id="41" name="Rett linje 40"/>
          <p:cNvCxnSpPr/>
          <p:nvPr/>
        </p:nvCxnSpPr>
        <p:spPr>
          <a:xfrm flipH="1" flipV="1">
            <a:off x="8156621" y="4031275"/>
            <a:ext cx="704792" cy="1008702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kstSylinder 45"/>
          <p:cNvSpPr txBox="1"/>
          <p:nvPr/>
        </p:nvSpPr>
        <p:spPr>
          <a:xfrm>
            <a:off x="1693070" y="4610722"/>
            <a:ext cx="14510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b-NO" sz="1200"/>
              <a:t>Kum med stoppkran </a:t>
            </a:r>
          </a:p>
          <a:p>
            <a:r>
              <a:rPr lang="nb-NO" sz="1200"/>
              <a:t>til Christensen</a:t>
            </a:r>
          </a:p>
        </p:txBody>
      </p:sp>
      <p:cxnSp>
        <p:nvCxnSpPr>
          <p:cNvPr id="47" name="Rett linje 46"/>
          <p:cNvCxnSpPr>
            <a:endCxn id="37" idx="1"/>
          </p:cNvCxnSpPr>
          <p:nvPr/>
        </p:nvCxnSpPr>
        <p:spPr>
          <a:xfrm>
            <a:off x="3144127" y="4876028"/>
            <a:ext cx="1056383" cy="448240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Rett linje 41"/>
          <p:cNvCxnSpPr/>
          <p:nvPr/>
        </p:nvCxnSpPr>
        <p:spPr>
          <a:xfrm flipV="1">
            <a:off x="7621316" y="3699844"/>
            <a:ext cx="163602" cy="278326"/>
          </a:xfrm>
          <a:prstGeom prst="line">
            <a:avLst/>
          </a:prstGeom>
          <a:ln w="28575" cmpd="sng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Ellipse 43"/>
          <p:cNvSpPr/>
          <p:nvPr/>
        </p:nvSpPr>
        <p:spPr>
          <a:xfrm>
            <a:off x="6706531" y="2070861"/>
            <a:ext cx="331404" cy="328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/>
              <a:t>B</a:t>
            </a:r>
          </a:p>
        </p:txBody>
      </p:sp>
      <p:sp>
        <p:nvSpPr>
          <p:cNvPr id="48" name="Ellipse 47"/>
          <p:cNvSpPr/>
          <p:nvPr/>
        </p:nvSpPr>
        <p:spPr>
          <a:xfrm>
            <a:off x="4896428" y="3658103"/>
            <a:ext cx="331404" cy="328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521017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171</Words>
  <Application>Microsoft Macintosh PowerPoint</Application>
  <PresentationFormat>Skjermfremvisning (4:3)</PresentationFormat>
  <Paragraphs>46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4" baseType="lpstr">
      <vt:lpstr>Office-tema</vt:lpstr>
      <vt:lpstr>Skisse av vannverk</vt:lpstr>
      <vt:lpstr>PowerPoint-presentasjon</vt:lpstr>
      <vt:lpstr>PowerPoint-presentasjon</vt:lpstr>
    </vt:vector>
  </TitlesOfParts>
  <Company>Signicat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Gunnar Nordseth</dc:creator>
  <cp:lastModifiedBy>Gunnar Nordseth</cp:lastModifiedBy>
  <cp:revision>19</cp:revision>
  <dcterms:created xsi:type="dcterms:W3CDTF">2013-11-10T14:27:54Z</dcterms:created>
  <dcterms:modified xsi:type="dcterms:W3CDTF">2013-11-11T21:51:57Z</dcterms:modified>
</cp:coreProperties>
</file>